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</p:sldMasterIdLst>
  <p:notesMasterIdLst>
    <p:notesMasterId r:id="rId12"/>
  </p:notesMasterIdLst>
  <p:sldIdLst>
    <p:sldId id="256" r:id="rId2"/>
    <p:sldId id="270" r:id="rId3"/>
    <p:sldId id="274" r:id="rId4"/>
    <p:sldId id="275" r:id="rId5"/>
    <p:sldId id="276" r:id="rId6"/>
    <p:sldId id="257" r:id="rId7"/>
    <p:sldId id="258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0FB5"/>
    <a:srgbClr val="9F214E"/>
    <a:srgbClr val="780DA3"/>
    <a:srgbClr val="5D426E"/>
    <a:srgbClr val="11336F"/>
    <a:srgbClr val="4B2F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1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4C52D-1B56-4194-BF8F-8F960C6C34DA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D96E2A-019F-4194-8100-1B0924929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04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7961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341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166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867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0810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363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799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453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767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078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4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85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12" Type="http://schemas.openxmlformats.org/officeDocument/2006/relationships/image" Target="../media/image15.jf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jpeg"/><Relationship Id="rId5" Type="http://schemas.openxmlformats.org/officeDocument/2006/relationships/image" Target="../media/image8.jpg"/><Relationship Id="rId10" Type="http://schemas.openxmlformats.org/officeDocument/2006/relationships/image" Target="../media/image13.jpeg"/><Relationship Id="rId4" Type="http://schemas.openxmlformats.org/officeDocument/2006/relationships/image" Target="../media/image7.jfif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7" Type="http://schemas.openxmlformats.org/officeDocument/2006/relationships/image" Target="../media/image4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799" y="150457"/>
            <a:ext cx="9068394" cy="3874776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/>
            </a:r>
            <a:br>
              <a:rPr lang="ru-RU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/>
            </a:r>
            <a:br>
              <a:rPr lang="ru-RU" b="1" u="sng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/>
            </a:r>
            <a:br>
              <a:rPr lang="ru-RU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КЕЙС - технология</a:t>
            </a:r>
            <a:r>
              <a:rPr lang="ru-RU" b="1" u="sng" dirty="0" smtClean="0">
                <a:solidFill>
                  <a:srgbClr val="0B0FB5"/>
                </a:solidFill>
                <a:latin typeface="Arial Narrow" panose="020B0606020202030204" pitchFamily="34" charset="0"/>
              </a:rPr>
              <a:t/>
            </a:r>
            <a:br>
              <a:rPr lang="ru-RU" b="1" u="sng" dirty="0" smtClean="0">
                <a:solidFill>
                  <a:srgbClr val="0B0FB5"/>
                </a:solidFill>
                <a:latin typeface="Arial Narrow" panose="020B0606020202030204" pitchFamily="34" charset="0"/>
              </a:rPr>
            </a:br>
            <a:r>
              <a:rPr lang="ru-RU" b="1" u="sng" dirty="0" smtClean="0">
                <a:solidFill>
                  <a:srgbClr val="0B0FB5"/>
                </a:solidFill>
                <a:latin typeface="Arial Narrow" panose="020B0606020202030204" pitchFamily="34" charset="0"/>
              </a:rPr>
              <a:t>«Создать проект – </a:t>
            </a:r>
            <a:br>
              <a:rPr lang="ru-RU" b="1" u="sng" dirty="0" smtClean="0">
                <a:solidFill>
                  <a:srgbClr val="0B0FB5"/>
                </a:solidFill>
                <a:latin typeface="Arial Narrow" panose="020B0606020202030204" pitchFamily="34" charset="0"/>
              </a:rPr>
            </a:br>
            <a:r>
              <a:rPr lang="ru-RU" b="1" u="sng" dirty="0" smtClean="0">
                <a:solidFill>
                  <a:srgbClr val="0B0FB5"/>
                </a:solidFill>
                <a:latin typeface="Arial Narrow" panose="020B0606020202030204" pitchFamily="34" charset="0"/>
              </a:rPr>
              <a:t>пойти по дороге</a:t>
            </a:r>
            <a:r>
              <a:rPr lang="ru-RU" b="1" dirty="0" smtClean="0">
                <a:solidFill>
                  <a:srgbClr val="0B0FB5"/>
                </a:solidFill>
                <a:latin typeface="Arial Narrow" panose="020B0606020202030204" pitchFamily="34" charset="0"/>
              </a:rPr>
              <a:t>  </a:t>
            </a:r>
            <a:r>
              <a:rPr lang="ru-RU" b="1" u="sng" dirty="0" smtClean="0">
                <a:solidFill>
                  <a:srgbClr val="0B0FB5"/>
                </a:solidFill>
                <a:latin typeface="Arial Narrow" panose="020B0606020202030204" pitchFamily="34" charset="0"/>
              </a:rPr>
              <a:t/>
            </a:r>
            <a:br>
              <a:rPr lang="ru-RU" b="1" u="sng" dirty="0" smtClean="0">
                <a:solidFill>
                  <a:srgbClr val="0B0FB5"/>
                </a:solidFill>
                <a:latin typeface="Arial Narrow" panose="020B0606020202030204" pitchFamily="34" charset="0"/>
              </a:rPr>
            </a:br>
            <a:r>
              <a:rPr lang="ru-RU" b="1" u="sng" dirty="0" smtClean="0">
                <a:solidFill>
                  <a:srgbClr val="0B0FB5"/>
                </a:solidFill>
                <a:latin typeface="Arial Narrow" panose="020B0606020202030204" pitchFamily="34" charset="0"/>
              </a:rPr>
              <a:t>к здоровью»</a:t>
            </a:r>
            <a:endParaRPr lang="ru-RU" b="1" u="sng" dirty="0">
              <a:solidFill>
                <a:srgbClr val="0B0FB5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2031" y="4281045"/>
            <a:ext cx="10736420" cy="2098766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latin typeface="Mistral" panose="03090702030407020403" pitchFamily="66" charset="0"/>
              </a:rPr>
              <a:t>                     </a:t>
            </a:r>
            <a:r>
              <a:rPr lang="ru-RU" sz="2800" b="1" dirty="0" smtClean="0">
                <a:latin typeface="Mistral" panose="03090702030407020403" pitchFamily="66" charset="0"/>
              </a:rPr>
              <a:t>Захаров Олег Григорьевич </a:t>
            </a:r>
          </a:p>
          <a:p>
            <a:r>
              <a:rPr lang="ru-RU" sz="2800" b="1" dirty="0" smtClean="0">
                <a:latin typeface="Mistral" panose="03090702030407020403" pitchFamily="66" charset="0"/>
              </a:rPr>
              <a:t>педагог ДОПОЛНИТЕЛЬНОГО ОБРАЗОВАНИЯ </a:t>
            </a:r>
          </a:p>
          <a:p>
            <a:r>
              <a:rPr lang="ru-RU" sz="2800" b="1" dirty="0" smtClean="0">
                <a:latin typeface="Mistral" panose="03090702030407020403" pitchFamily="66" charset="0"/>
              </a:rPr>
              <a:t>                        МБОУ ДО ЦДТТ БМР РТ</a:t>
            </a:r>
          </a:p>
          <a:p>
            <a:r>
              <a:rPr lang="ru-RU" sz="2800" b="1" dirty="0" smtClean="0">
                <a:latin typeface="Mistral" panose="03090702030407020403" pitchFamily="66" charset="0"/>
              </a:rPr>
              <a:t>                                    2023 ГОД </a:t>
            </a:r>
            <a:endParaRPr lang="ru-RU" sz="2800" b="1" dirty="0">
              <a:latin typeface="Mistral" panose="03090702030407020403" pitchFamily="66" charset="0"/>
            </a:endParaRPr>
          </a:p>
        </p:txBody>
      </p:sp>
      <p:pic>
        <p:nvPicPr>
          <p:cNvPr id="9" name="Picture 5" descr="https://moodle.dpk.su/pluginfile.php/8245/course/overviewfiles/image_image_1140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487" y="212018"/>
            <a:ext cx="3108823" cy="2905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3825" y="3266830"/>
            <a:ext cx="4425173" cy="2849967"/>
          </a:xfrm>
          <a:prstGeom prst="rect">
            <a:avLst/>
          </a:prstGeom>
        </p:spPr>
      </p:pic>
      <p:pic>
        <p:nvPicPr>
          <p:cNvPr id="8" name="Picture 2" descr="http://ddu134.minsk.edu.by/sm_full.aspx?guid=198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54" y="5165969"/>
            <a:ext cx="968905" cy="110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58" y="82414"/>
            <a:ext cx="1690871" cy="388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7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226" y="286603"/>
            <a:ext cx="10859589" cy="1559131"/>
          </a:xfrm>
          <a:solidFill>
            <a:srgbClr val="FFFF00"/>
          </a:solidFill>
        </p:spPr>
        <p:txBody>
          <a:bodyPr/>
          <a:lstStyle/>
          <a:p>
            <a:pPr lvl="0"/>
            <a:r>
              <a:rPr lang="ru-RU" b="1" u="sng" dirty="0">
                <a:solidFill>
                  <a:srgbClr val="0B0F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ИССЛЕДОВАТЕЛЬСКИЙ ПРОЕКТ «КАРУСЕЛЬ-ОГОРОД»</a:t>
            </a:r>
            <a:endParaRPr lang="ru-RU" u="sng" dirty="0">
              <a:solidFill>
                <a:srgbClr val="0B0F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4201" y="80681"/>
            <a:ext cx="3454643" cy="39985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94560" y="1845734"/>
            <a:ext cx="7334922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8940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Ешь витамины,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салатики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жуй –</a:t>
            </a:r>
            <a:endParaRPr lang="ru-RU" sz="32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8940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сыт и здоров,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хотя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буржуй!</a:t>
            </a:r>
            <a:endParaRPr lang="ru-RU" sz="32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887"/>
          <a:stretch/>
        </p:blipFill>
        <p:spPr>
          <a:xfrm>
            <a:off x="144116" y="1845734"/>
            <a:ext cx="2294283" cy="4831105"/>
          </a:xfrm>
          <a:prstGeom prst="rect">
            <a:avLst/>
          </a:prstGeom>
        </p:spPr>
      </p:pic>
      <p:pic>
        <p:nvPicPr>
          <p:cNvPr id="1028" name="Picture 4" descr="https://ps13.ru/wp-content/uploads/9ce2f02ff87ca82c4d1c6d0e1646ca3f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4955" r="-1205" b="1594"/>
          <a:stretch/>
        </p:blipFill>
        <p:spPr bwMode="auto">
          <a:xfrm>
            <a:off x="8255726" y="4415847"/>
            <a:ext cx="3853118" cy="156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td0.mycdn.me/image?id=883192631073&amp;t=20&amp;plc=MOBILE&amp;tkn=*y6p-dyl8xWuFMSEbj1q2LI3xhE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86" y="3070685"/>
            <a:ext cx="5160990" cy="361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668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037" y="269187"/>
            <a:ext cx="10894423" cy="1376733"/>
          </a:xfrm>
        </p:spPr>
        <p:txBody>
          <a:bodyPr>
            <a:noAutofit/>
          </a:bodyPr>
          <a:lstStyle/>
          <a:p>
            <a:pPr marL="91440" lvl="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ru-RU" sz="2800" b="1" spc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+mn-ea"/>
                <a:cs typeface="+mn-cs"/>
              </a:rPr>
              <a:t>Основная идея: </a:t>
            </a:r>
            <a:r>
              <a:rPr lang="ru-RU" sz="2800" b="1" spc="0" dirty="0" smtClean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+mn-ea"/>
                <a:cs typeface="+mn-cs"/>
              </a:rPr>
              <a:t>Создание </a:t>
            </a:r>
            <a:r>
              <a:rPr lang="ru-RU" sz="2800" b="1" spc="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+mn-ea"/>
                <a:cs typeface="+mn-cs"/>
              </a:rPr>
              <a:t>условий для формирования </a:t>
            </a:r>
            <a:r>
              <a:rPr lang="ru-RU" sz="2800" b="1" spc="0" dirty="0" err="1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+mn-ea"/>
                <a:cs typeface="+mn-cs"/>
              </a:rPr>
              <a:t>здоровьеориентированного</a:t>
            </a:r>
            <a:r>
              <a:rPr lang="ru-RU" sz="2800" b="1" spc="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+mn-ea"/>
                <a:cs typeface="+mn-cs"/>
              </a:rPr>
              <a:t> образа жизни обучающихся через проектную </a:t>
            </a:r>
            <a:r>
              <a:rPr lang="ru-RU" sz="2800" b="1" spc="0" dirty="0" smtClean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+mn-ea"/>
                <a:cs typeface="+mn-cs"/>
              </a:rPr>
              <a:t>деятельность</a:t>
            </a:r>
            <a:r>
              <a:rPr lang="ru-RU" sz="2800" b="1" spc="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2800" b="1" spc="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+mn-ea"/>
                <a:cs typeface="+mn-cs"/>
              </a:rPr>
            </a:br>
            <a:endParaRPr lang="ru-RU" sz="2800" b="1" spc="0" dirty="0">
              <a:solidFill>
                <a:srgbClr val="000000">
                  <a:lumMod val="75000"/>
                  <a:lumOff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22" name="Picture 2" descr="https://img2.freepng.ru/20180404/dcq/kisspng-school-picture-frames-creativity-clip-art-school-5ac543d3862806.69369351152287739554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1" y="1312164"/>
            <a:ext cx="4198074" cy="541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38" y="2214794"/>
            <a:ext cx="2894532" cy="4121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100" y="1153491"/>
            <a:ext cx="1942617" cy="26356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847" y="897369"/>
            <a:ext cx="1821049" cy="2799727"/>
          </a:xfrm>
          <a:prstGeom prst="rect">
            <a:avLst/>
          </a:prstGeom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195" y="3937647"/>
            <a:ext cx="1623938" cy="2711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 descr="SAM_044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697" y="3854374"/>
            <a:ext cx="2717496" cy="229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00" b="10693"/>
          <a:stretch/>
        </p:blipFill>
        <p:spPr bwMode="auto">
          <a:xfrm>
            <a:off x="5488229" y="897369"/>
            <a:ext cx="2444492" cy="3070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Объект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031" y="4012967"/>
            <a:ext cx="2548054" cy="2772651"/>
          </a:xfrm>
          <a:prstGeom prst="rect">
            <a:avLst/>
          </a:prstGeom>
        </p:spPr>
      </p:pic>
      <p:pic>
        <p:nvPicPr>
          <p:cNvPr id="14" name="Рисунок 12" descr="C:\Users\zahar\OneDrive\Рабочий стол\ФОТО ИНСТАЛЛЯЦИЯ\c99a59c0-fa7c-4f70-a42e-1a63f1ff5d37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8912" y="4869808"/>
            <a:ext cx="2006072" cy="1526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896" y="2059793"/>
            <a:ext cx="2045416" cy="229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58" t="24018" r="12136" b="28271"/>
          <a:stretch/>
        </p:blipFill>
        <p:spPr>
          <a:xfrm rot="5400000">
            <a:off x="10125376" y="340315"/>
            <a:ext cx="1972014" cy="130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4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  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которые я использую:</a:t>
            </a:r>
            <a:b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5" y="1105989"/>
            <a:ext cx="10058400" cy="5453621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                                                 1</a:t>
            </a:r>
            <a:r>
              <a:rPr lang="ru-RU" sz="2400" b="1" dirty="0"/>
              <a:t>. «Не навреди!» </a:t>
            </a:r>
            <a:endParaRPr lang="ru-RU" sz="2400" b="1" dirty="0" smtClean="0"/>
          </a:p>
          <a:p>
            <a:r>
              <a:rPr lang="ru-RU" sz="2400" b="1" dirty="0" smtClean="0"/>
              <a:t>2</a:t>
            </a:r>
            <a:r>
              <a:rPr lang="ru-RU" sz="2400" b="1" dirty="0"/>
              <a:t>. Приоритет заботы о здоровье </a:t>
            </a:r>
            <a:r>
              <a:rPr lang="ru-RU" sz="2400" b="1" dirty="0" smtClean="0"/>
              <a:t>педагога</a:t>
            </a:r>
            <a:r>
              <a:rPr lang="ru-RU" sz="2400" b="1" dirty="0" smtClean="0"/>
              <a:t> </a:t>
            </a:r>
            <a:r>
              <a:rPr lang="ru-RU" sz="2400" b="1" dirty="0"/>
              <a:t>и </a:t>
            </a:r>
            <a:r>
              <a:rPr lang="ru-RU" sz="2400" b="1" dirty="0" smtClean="0"/>
              <a:t>обучающегося</a:t>
            </a:r>
            <a:endParaRPr lang="ru-RU" sz="2400" b="1" dirty="0" smtClean="0"/>
          </a:p>
          <a:p>
            <a:pPr>
              <a:lnSpc>
                <a:spcPct val="100000"/>
              </a:lnSpc>
            </a:pPr>
            <a:r>
              <a:rPr lang="ru-RU" sz="2400" dirty="0" smtClean="0"/>
              <a:t> </a:t>
            </a:r>
            <a:r>
              <a:rPr lang="ru-RU" sz="2400" b="1" dirty="0"/>
              <a:t>3. Непрерывность и преемственность </a:t>
            </a:r>
            <a:r>
              <a:rPr lang="ru-RU" sz="2400" b="1" dirty="0" smtClean="0"/>
              <a:t>– работа по проекту </a:t>
            </a:r>
            <a:r>
              <a:rPr lang="ru-RU" sz="2400" b="1" dirty="0"/>
              <a:t>ведётся </a:t>
            </a:r>
            <a:endParaRPr lang="ru-RU" sz="2400" b="1" dirty="0" smtClean="0"/>
          </a:p>
          <a:p>
            <a:pPr>
              <a:lnSpc>
                <a:spcPct val="100000"/>
              </a:lnSpc>
            </a:pPr>
            <a:r>
              <a:rPr lang="ru-RU" sz="2400" b="1" dirty="0" smtClean="0"/>
              <a:t>не </a:t>
            </a:r>
            <a:r>
              <a:rPr lang="ru-RU" sz="2400" b="1" dirty="0"/>
              <a:t>от случая к случаю, а каждый день и на каждом </a:t>
            </a:r>
            <a:r>
              <a:rPr lang="ru-RU" sz="2400" b="1" dirty="0" smtClean="0"/>
              <a:t>занятии</a:t>
            </a:r>
            <a:endParaRPr lang="ru-RU" sz="2400" dirty="0"/>
          </a:p>
          <a:p>
            <a:r>
              <a:rPr lang="ru-RU" sz="2400" b="1" dirty="0"/>
              <a:t>4. </a:t>
            </a:r>
            <a:r>
              <a:rPr lang="ru-RU" sz="2400" b="1" dirty="0" smtClean="0"/>
              <a:t>Субъект - субъектные </a:t>
            </a:r>
            <a:r>
              <a:rPr lang="ru-RU" sz="2400" b="1" dirty="0"/>
              <a:t>взаимоотношения - учащийся является непосредственным участником </a:t>
            </a:r>
            <a:r>
              <a:rPr lang="ru-RU" sz="2400" b="1" dirty="0" err="1"/>
              <a:t>здоровьесберегающих</a:t>
            </a:r>
            <a:r>
              <a:rPr lang="ru-RU" sz="2400" b="1" dirty="0"/>
              <a:t> </a:t>
            </a:r>
            <a:r>
              <a:rPr lang="ru-RU" sz="2400" b="1" dirty="0" smtClean="0"/>
              <a:t>мероприятий: выполнение проектов по ЗОЖ</a:t>
            </a:r>
          </a:p>
          <a:p>
            <a:r>
              <a:rPr lang="ru-RU" sz="2400" b="1" dirty="0" smtClean="0"/>
              <a:t>5. Здоровый </a:t>
            </a:r>
            <a:r>
              <a:rPr lang="ru-RU" sz="2400" b="1" dirty="0"/>
              <a:t>образ жизни — это система разумного поведения человека</a:t>
            </a:r>
            <a:r>
              <a:rPr lang="ru-RU" sz="2400" dirty="0"/>
              <a:t> </a:t>
            </a:r>
            <a:r>
              <a:rPr lang="ru-RU" sz="2400" b="1" dirty="0" smtClean="0"/>
              <a:t>и</a:t>
            </a:r>
            <a:r>
              <a:rPr lang="ru-RU" sz="2400" dirty="0" smtClean="0"/>
              <a:t> </a:t>
            </a:r>
            <a:r>
              <a:rPr lang="ru-RU" sz="2400" b="1" dirty="0" smtClean="0"/>
              <a:t>отказ </a:t>
            </a:r>
            <a:r>
              <a:rPr lang="ru-RU" sz="2400" b="1" dirty="0"/>
              <a:t>от вредных </a:t>
            </a:r>
            <a:r>
              <a:rPr lang="ru-RU" sz="2400" b="1" dirty="0" smtClean="0"/>
              <a:t>привычек: мой личный </a:t>
            </a:r>
            <a:r>
              <a:rPr lang="ru-RU" sz="2400" b="1" dirty="0"/>
              <a:t>пример ведения ЗОЖ – он заразителен!</a:t>
            </a:r>
          </a:p>
          <a:p>
            <a:r>
              <a:rPr lang="ru-RU" sz="2400" b="1" dirty="0" smtClean="0"/>
              <a:t>6. </a:t>
            </a:r>
            <a:r>
              <a:rPr lang="ru-RU" sz="2400" b="1" dirty="0"/>
              <a:t>В </a:t>
            </a:r>
            <a:r>
              <a:rPr lang="ru-RU" sz="2400" b="1" dirty="0" smtClean="0"/>
              <a:t>занятости проектной работой </a:t>
            </a:r>
            <a:r>
              <a:rPr lang="ru-RU" sz="2400" b="1" dirty="0"/>
              <a:t>есть </a:t>
            </a:r>
            <a:r>
              <a:rPr lang="ru-RU" sz="2400" b="1" dirty="0" smtClean="0"/>
              <a:t>большие </a:t>
            </a:r>
            <a:r>
              <a:rPr lang="ru-RU" sz="2400" b="1" dirty="0"/>
              <a:t>плюсы: дурь махом вылетает из головы, тесно ей там и неуютно</a:t>
            </a:r>
            <a:r>
              <a:rPr lang="ru-RU" sz="2400" b="1" dirty="0" smtClean="0"/>
              <a:t>))</a:t>
            </a:r>
          </a:p>
          <a:p>
            <a:endParaRPr lang="ru-RU" sz="2400" b="1" dirty="0" smtClean="0"/>
          </a:p>
        </p:txBody>
      </p:sp>
      <p:pic>
        <p:nvPicPr>
          <p:cNvPr id="4" name="Picture 2" descr="Спасибо за внимание. Картинк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4" t="2321" r="40943"/>
          <a:stretch/>
        </p:blipFill>
        <p:spPr bwMode="auto">
          <a:xfrm>
            <a:off x="10580915" y="4260250"/>
            <a:ext cx="1547636" cy="205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9" descr="https://aat-spo.ru/wp-content/uploads/2020/04/0d1fd34f22c9730e91eb5170fbddc114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5" y="78378"/>
            <a:ext cx="1455386" cy="145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s://st2.depositphotos.com/1006634/7100/v/950/depositphotos_71009603-stock-illustration-social-media-tre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" t="3780" r="7477"/>
          <a:stretch/>
        </p:blipFill>
        <p:spPr bwMode="auto">
          <a:xfrm>
            <a:off x="9968655" y="78378"/>
            <a:ext cx="2124728" cy="409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15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40" y="70338"/>
            <a:ext cx="11634651" cy="78093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опыта работы по проектной деятельности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1692" y="851268"/>
            <a:ext cx="9222154" cy="59261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" y="851268"/>
            <a:ext cx="2248431" cy="5926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476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549" y="286603"/>
            <a:ext cx="11713027" cy="606194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62" y="26123"/>
            <a:ext cx="8987245" cy="6740436"/>
          </a:xfrm>
          <a:prstGeom prst="rect">
            <a:avLst/>
          </a:prstGeom>
        </p:spPr>
      </p:pic>
      <p:pic>
        <p:nvPicPr>
          <p:cNvPr id="6" name="Рисунок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7" t="9091" r="19264"/>
          <a:stretch>
            <a:fillRect/>
          </a:stretch>
        </p:blipFill>
        <p:spPr>
          <a:xfrm>
            <a:off x="9389019" y="1863680"/>
            <a:ext cx="2736850" cy="3013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87247" y="78767"/>
            <a:ext cx="3078329" cy="2151017"/>
          </a:xfrm>
        </p:spPr>
      </p:pic>
      <p:pic>
        <p:nvPicPr>
          <p:cNvPr id="9" name="Рисунок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7" t="9091" r="19264"/>
          <a:stretch>
            <a:fillRect/>
          </a:stretch>
        </p:blipFill>
        <p:spPr>
          <a:xfrm>
            <a:off x="8476887" y="2360024"/>
            <a:ext cx="3648982" cy="442395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214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589" y="95794"/>
            <a:ext cx="11904617" cy="135853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ru-RU" altLang="ru-RU" sz="4500" kern="0" cap="none" dirty="0" smtClean="0">
                <a:ln>
                  <a:noFill/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     Экологический </a:t>
            </a:r>
            <a:r>
              <a:rPr lang="ru-RU" altLang="ru-RU" sz="4500" kern="0" cap="none" dirty="0">
                <a:ln>
                  <a:noFill/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веломобиль «ШКОЛЬНИК»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1" y="1811383"/>
            <a:ext cx="11033760" cy="4057711"/>
          </a:xfrm>
        </p:spPr>
        <p:txBody>
          <a:bodyPr/>
          <a:lstStyle/>
          <a:p>
            <a:r>
              <a:rPr lang="ru-RU" sz="2800" b="1" i="1" u="sng" dirty="0" smtClean="0">
                <a:solidFill>
                  <a:srgbClr val="780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Если не я, то кто же </a:t>
            </a:r>
          </a:p>
          <a:p>
            <a:r>
              <a:rPr lang="ru-RU" sz="2800" b="1" i="1" u="sng" dirty="0" smtClean="0">
                <a:solidFill>
                  <a:srgbClr val="780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Детям нашим поможет?</a:t>
            </a:r>
          </a:p>
          <a:p>
            <a:r>
              <a:rPr lang="ru-RU" sz="2800" b="1" i="1" u="sng" dirty="0" smtClean="0">
                <a:solidFill>
                  <a:srgbClr val="780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Мышцы рук укрепить, </a:t>
            </a:r>
          </a:p>
          <a:p>
            <a:r>
              <a:rPr lang="ru-RU" sz="2800" b="1" i="1" u="sng" dirty="0" smtClean="0">
                <a:solidFill>
                  <a:srgbClr val="780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Здоровыми, сильными быть?</a:t>
            </a: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8291" y="2251390"/>
            <a:ext cx="3417915" cy="3752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54" y="3950784"/>
            <a:ext cx="5200631" cy="273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956" y="1881051"/>
            <a:ext cx="2748484" cy="23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https://sun9-10.userapi.com/c855232/v855232515/1646cd/84XikZtwKA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" t="3381" r="36958" b="14784"/>
          <a:stretch>
            <a:fillRect/>
          </a:stretch>
        </p:blipFill>
        <p:spPr bwMode="auto">
          <a:xfrm>
            <a:off x="60961" y="95794"/>
            <a:ext cx="2055913" cy="153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036" y="4271431"/>
            <a:ext cx="2790655" cy="2520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441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4397830"/>
            <a:ext cx="11255239" cy="1596570"/>
          </a:xfrm>
        </p:spPr>
        <p:txBody>
          <a:bodyPr/>
          <a:lstStyle/>
          <a:p>
            <a:pPr algn="ctr"/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0" b="22101"/>
          <a:stretch/>
        </p:blipFill>
        <p:spPr>
          <a:xfrm>
            <a:off x="3706085" y="2590461"/>
            <a:ext cx="4382634" cy="3614738"/>
          </a:xfr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680" y="104502"/>
            <a:ext cx="10041752" cy="261871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1" b="21234"/>
          <a:stretch/>
        </p:blipFill>
        <p:spPr>
          <a:xfrm>
            <a:off x="8265690" y="2723218"/>
            <a:ext cx="3787742" cy="35561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0" y="2524035"/>
            <a:ext cx="3354354" cy="35545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20357" r="21266"/>
          <a:stretch/>
        </p:blipFill>
        <p:spPr>
          <a:xfrm>
            <a:off x="271002" y="385898"/>
            <a:ext cx="1569437" cy="185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86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24" y="0"/>
            <a:ext cx="9012760" cy="2324663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3132" y="2081486"/>
            <a:ext cx="5425440" cy="413643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dirty="0" smtClean="0">
                <a:solidFill>
                  <a:srgbClr val="0070C0"/>
                </a:solidFill>
              </a:rPr>
              <a:t>                          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>
                <a:solidFill>
                  <a:srgbClr val="0070C0"/>
                </a:solidFill>
              </a:rPr>
              <a:t/>
            </a:r>
            <a:br>
              <a:rPr lang="ru-RU" sz="3600" b="1" dirty="0">
                <a:solidFill>
                  <a:srgbClr val="0070C0"/>
                </a:solidFill>
              </a:rPr>
            </a:b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163" y="1926177"/>
            <a:ext cx="3679647" cy="48640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70514" y="2274838"/>
            <a:ext cx="50509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Домашний </a:t>
            </a:r>
            <a:r>
              <a:rPr lang="ru-RU" sz="3200" b="1" dirty="0" smtClean="0">
                <a:solidFill>
                  <a:srgbClr val="0070C0"/>
                </a:solidFill>
              </a:rPr>
              <a:t>очиститель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</a:rPr>
              <a:t>воздуха незаменим 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</a:rPr>
              <a:t>в борьбе </a:t>
            </a:r>
            <a:r>
              <a:rPr lang="ru-RU" sz="3200" b="1" dirty="0" smtClean="0">
                <a:solidFill>
                  <a:srgbClr val="0070C0"/>
                </a:solidFill>
              </a:rPr>
              <a:t>с загрязнением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</a:rPr>
              <a:t>и улучшением качества </a:t>
            </a:r>
            <a:br>
              <a:rPr lang="ru-RU" sz="3200" b="1" dirty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воздуха</a:t>
            </a:r>
            <a:r>
              <a:rPr lang="ru-RU" sz="3200" b="1" dirty="0">
                <a:solidFill>
                  <a:srgbClr val="0070C0"/>
                </a:solidFill>
              </a:rPr>
              <a:t>. Особенно </a:t>
            </a:r>
            <a:r>
              <a:rPr lang="ru-RU" sz="3200" b="1" dirty="0" smtClean="0">
                <a:solidFill>
                  <a:srgbClr val="0070C0"/>
                </a:solidFill>
              </a:rPr>
              <a:t>сейчас,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когда </a:t>
            </a:r>
            <a:r>
              <a:rPr lang="ru-RU" sz="3200" b="1" dirty="0">
                <a:solidFill>
                  <a:srgbClr val="0070C0"/>
                </a:solidFill>
              </a:rPr>
              <a:t>возникла </a:t>
            </a:r>
            <a:r>
              <a:rPr lang="ru-RU" sz="3200" b="1" dirty="0" smtClean="0">
                <a:solidFill>
                  <a:srgbClr val="0070C0"/>
                </a:solidFill>
              </a:rPr>
              <a:t>ситуация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с </a:t>
            </a:r>
            <a:r>
              <a:rPr lang="ru-RU" sz="3200" b="1" dirty="0">
                <a:solidFill>
                  <a:srgbClr val="0070C0"/>
                </a:solidFill>
              </a:rPr>
              <a:t>инфекцией COVID-19</a:t>
            </a:r>
            <a:endParaRPr lang="ru-RU" sz="3200" dirty="0"/>
          </a:p>
        </p:txBody>
      </p:sp>
      <p:pic>
        <p:nvPicPr>
          <p:cNvPr id="7" name="Picture 2" descr="https://yt3.ggpht.com/a/AATXAJz9LRLCVlWg3ZxAZVxwjpyHyRuUusz1GooKzQ=s900-c-k-c0xffffffff-no-rj-m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6584" y="9898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0" t="2276" r="14913" b="3244"/>
          <a:stretch/>
        </p:blipFill>
        <p:spPr>
          <a:xfrm>
            <a:off x="1038953" y="3345674"/>
            <a:ext cx="2531561" cy="34445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4" y="2177280"/>
            <a:ext cx="1752591" cy="233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20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880" y="1579508"/>
            <a:ext cx="7827400" cy="3819805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altLang="ru-RU" sz="5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НАБЛЮДАТЕЛЬНЫЙ УЛЕЙ</a:t>
            </a:r>
            <a:r>
              <a:rPr lang="ru-RU" sz="5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Пчелы нам приносят МЕД,</a:t>
            </a:r>
            <a:b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Чтоб мы ели круглый год.</a:t>
            </a:r>
            <a:b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Чтоб лечились от ангины</a:t>
            </a:r>
            <a:b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Чаем с медом и малиной.</a:t>
            </a:r>
            <a:b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Ну, а  пчёлам нужен дом,</a:t>
            </a:r>
            <a:b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Хорошо жилось чтоб в нём.</a:t>
            </a:r>
            <a:b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Строим домик для семей,</a:t>
            </a:r>
            <a:b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Будем рады за друзей.</a:t>
            </a:r>
            <a:br>
              <a:rPr lang="ru-RU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endParaRPr lang="ru-RU" sz="2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4" y="157311"/>
            <a:ext cx="1480512" cy="1816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31m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32714" y="5120740"/>
            <a:ext cx="12668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31m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722" y="2368325"/>
            <a:ext cx="12668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4" descr="3ec801f2f0b4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613" y="3137913"/>
            <a:ext cx="2271684" cy="185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31m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35508" y="5151320"/>
            <a:ext cx="12668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https://avatars.mds.yandex.net/get-zen_doc/1585195/pub_5dad4d10ddfef600af470d5f_5dad6ca15d6c4b00b0252266/scale_12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920" y="5120740"/>
            <a:ext cx="6609013" cy="1506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5529920" y="1227909"/>
            <a:ext cx="3200715" cy="3848925"/>
          </a:xfrm>
          <a:prstGeom prst="round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000" b="-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4" name="Picture 7" descr="31m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0702" y="5021102"/>
            <a:ext cx="12668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 descr="31m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722" y="3661752"/>
            <a:ext cx="12668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3" r="16340" b="9144"/>
          <a:stretch/>
        </p:blipFill>
        <p:spPr bwMode="auto">
          <a:xfrm>
            <a:off x="8834426" y="78155"/>
            <a:ext cx="3287635" cy="307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876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895</TotalTime>
  <Words>204</Words>
  <Application>Microsoft Office PowerPoint</Application>
  <PresentationFormat>Широкоэкранный</PresentationFormat>
  <Paragraphs>32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 Black</vt:lpstr>
      <vt:lpstr>Arial Narrow</vt:lpstr>
      <vt:lpstr>Calibri</vt:lpstr>
      <vt:lpstr>Calibri Light</vt:lpstr>
      <vt:lpstr>Mistral</vt:lpstr>
      <vt:lpstr>Segoe Print</vt:lpstr>
      <vt:lpstr>Times New Roman</vt:lpstr>
      <vt:lpstr>Ретро</vt:lpstr>
      <vt:lpstr>   КЕЙС - технология «Создать проект –  пойти по дороге   к здоровью»</vt:lpstr>
      <vt:lpstr>Основная идея: Создание условий для формирования здоровьеориентированного образа жизни обучающихся через проектную деятельность </vt:lpstr>
      <vt:lpstr>   Принципы, которые я использую: </vt:lpstr>
      <vt:lpstr>Из опыта работы по проектной деятельности</vt:lpstr>
      <vt:lpstr>Презентация PowerPoint</vt:lpstr>
      <vt:lpstr>     Экологический веломобиль «ШКОЛЬНИК»</vt:lpstr>
      <vt:lpstr>Презентация PowerPoint</vt:lpstr>
      <vt:lpstr>                            </vt:lpstr>
      <vt:lpstr>         НАБЛЮДАТЕЛЬНЫЙ УЛЕЙ   Пчелы нам приносят МЕД, Чтоб мы ели круглый год. Чтоб лечились от ангины Чаем с медом и малиной.  Ну, а  пчёлам нужен дом, Хорошо жилось чтоб в нём. Строим домик для семей, Будем рады за друзей. </vt:lpstr>
      <vt:lpstr>ИССЛЕДОВАТЕЛЬСКИЙ ПРОЕКТ «КАРУСЕЛЬ-ОГОРОД»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ЗОЖ на уроках технологии</dc:title>
  <dc:creator>zaharowas@outlook.com</dc:creator>
  <cp:lastModifiedBy>mihail maximus</cp:lastModifiedBy>
  <cp:revision>77</cp:revision>
  <dcterms:created xsi:type="dcterms:W3CDTF">2021-10-19T19:48:45Z</dcterms:created>
  <dcterms:modified xsi:type="dcterms:W3CDTF">2023-01-25T05:22:10Z</dcterms:modified>
</cp:coreProperties>
</file>